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99" r:id="rId2"/>
    <p:sldId id="500" r:id="rId3"/>
    <p:sldId id="501" r:id="rId4"/>
    <p:sldId id="502" r:id="rId5"/>
    <p:sldId id="503" r:id="rId6"/>
    <p:sldId id="5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17A"/>
    <a:srgbClr val="035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/>
    <p:restoredTop sz="84820"/>
  </p:normalViewPr>
  <p:slideViewPr>
    <p:cSldViewPr snapToGrid="0" snapToObjects="1">
      <p:cViewPr varScale="1">
        <p:scale>
          <a:sx n="110" d="100"/>
          <a:sy n="110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EF049-0E71-6843-ABEA-ED08A437AB90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4EF9-0484-8341-8A95-2F562748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6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44DC8BC-825C-6B4D-B4A2-C7CD20E62489}"/>
              </a:ext>
            </a:extLst>
          </p:cNvPr>
          <p:cNvSpPr/>
          <p:nvPr userDrawn="1"/>
        </p:nvSpPr>
        <p:spPr>
          <a:xfrm>
            <a:off x="3634266" y="1873096"/>
            <a:ext cx="8554326" cy="1164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189964-E922-ED40-A5DF-5263B36F7171}"/>
              </a:ext>
            </a:extLst>
          </p:cNvPr>
          <p:cNvSpPr/>
          <p:nvPr userDrawn="1"/>
        </p:nvSpPr>
        <p:spPr>
          <a:xfrm>
            <a:off x="2341541" y="3247179"/>
            <a:ext cx="9847051" cy="1164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066022B-78AE-7D48-B56B-45A45F306C93}"/>
              </a:ext>
            </a:extLst>
          </p:cNvPr>
          <p:cNvSpPr/>
          <p:nvPr userDrawn="1"/>
        </p:nvSpPr>
        <p:spPr>
          <a:xfrm>
            <a:off x="4924896" y="520876"/>
            <a:ext cx="7263696" cy="1142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036" y="2114550"/>
            <a:ext cx="8154678" cy="2812965"/>
          </a:xfrm>
          <a:solidFill>
            <a:schemeClr val="bg1">
              <a:alpha val="8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656" y="5200326"/>
            <a:ext cx="6473229" cy="13610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6BF8438-C234-2A44-A37B-86B3C0E883F6}"/>
              </a:ext>
            </a:extLst>
          </p:cNvPr>
          <p:cNvGrpSpPr/>
          <p:nvPr userDrawn="1"/>
        </p:nvGrpSpPr>
        <p:grpSpPr>
          <a:xfrm>
            <a:off x="8737127" y="5037704"/>
            <a:ext cx="3322774" cy="1511868"/>
            <a:chOff x="10006085" y="6167512"/>
            <a:chExt cx="4024240" cy="183103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F3B90B-F41D-E548-9915-18BAA81465A8}"/>
                </a:ext>
              </a:extLst>
            </p:cNvPr>
            <p:cNvSpPr/>
            <p:nvPr userDrawn="1"/>
          </p:nvSpPr>
          <p:spPr>
            <a:xfrm>
              <a:off x="10006085" y="6167512"/>
              <a:ext cx="4024240" cy="18310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927E88-4499-A341-92DA-E99FD811F25A}"/>
                </a:ext>
              </a:extLst>
            </p:cNvPr>
            <p:cNvGrpSpPr/>
            <p:nvPr userDrawn="1"/>
          </p:nvGrpSpPr>
          <p:grpSpPr>
            <a:xfrm>
              <a:off x="10182407" y="6282928"/>
              <a:ext cx="3609610" cy="1715620"/>
              <a:chOff x="4210693" y="2418297"/>
              <a:chExt cx="3609610" cy="171562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7F18257-F69D-B343-90A8-0C3E8DF5932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4210693" y="2418297"/>
                <a:ext cx="1715620" cy="1715620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6EEB59B-51BC-9D47-AACB-872D9277F855}"/>
                  </a:ext>
                </a:extLst>
              </p:cNvPr>
              <p:cNvGrpSpPr/>
              <p:nvPr userDrawn="1"/>
            </p:nvGrpSpPr>
            <p:grpSpPr>
              <a:xfrm>
                <a:off x="5898761" y="2513498"/>
                <a:ext cx="1921542" cy="1529370"/>
                <a:chOff x="5977288" y="1722922"/>
                <a:chExt cx="5650030" cy="4496903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BBDE92C-0A0B-334D-8184-7D64E7ED3387}"/>
                    </a:ext>
                  </a:extLst>
                </p:cNvPr>
                <p:cNvSpPr/>
                <p:nvPr userDrawn="1"/>
              </p:nvSpPr>
              <p:spPr>
                <a:xfrm>
                  <a:off x="5977288" y="1722922"/>
                  <a:ext cx="5650030" cy="449690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ACEB4B65-0EF3-D545-9CD4-7796F6D19FD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58300" y="1831670"/>
                  <a:ext cx="5486400" cy="42672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6624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931" y="3311530"/>
            <a:ext cx="8187265" cy="1325563"/>
          </a:xfrm>
          <a:noFill/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10844A-2D6A-EC4F-82E6-497DA46BC9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251200" cy="6197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5F04E3-0FBB-934D-8DD7-68B4E7C3E44C}"/>
              </a:ext>
            </a:extLst>
          </p:cNvPr>
          <p:cNvSpPr/>
          <p:nvPr userDrawn="1"/>
        </p:nvSpPr>
        <p:spPr>
          <a:xfrm>
            <a:off x="4632354" y="2662237"/>
            <a:ext cx="7559646" cy="321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11150-D0ED-A84A-A48E-EEA49C491EF4}"/>
              </a:ext>
            </a:extLst>
          </p:cNvPr>
          <p:cNvSpPr/>
          <p:nvPr userDrawn="1"/>
        </p:nvSpPr>
        <p:spPr>
          <a:xfrm>
            <a:off x="3489945" y="3064933"/>
            <a:ext cx="8702055" cy="3217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D9E00E-061B-654D-AEEE-DCA70FCB934D}"/>
              </a:ext>
            </a:extLst>
          </p:cNvPr>
          <p:cNvSpPr/>
          <p:nvPr userDrawn="1"/>
        </p:nvSpPr>
        <p:spPr>
          <a:xfrm>
            <a:off x="5772912" y="2265583"/>
            <a:ext cx="6419088" cy="3156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 animBg="1"/>
      <p:bldP spid="6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78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860" y="3313568"/>
            <a:ext cx="9108855" cy="2217628"/>
          </a:xfrm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B41F1-F656-C844-B287-0B4400BFD00C}"/>
              </a:ext>
            </a:extLst>
          </p:cNvPr>
          <p:cNvSpPr/>
          <p:nvPr userDrawn="1"/>
        </p:nvSpPr>
        <p:spPr>
          <a:xfrm>
            <a:off x="1602557" y="1102936"/>
            <a:ext cx="8946037" cy="435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AAA501-5493-1B49-ADE5-5635A88E8AB7}"/>
              </a:ext>
            </a:extLst>
          </p:cNvPr>
          <p:cNvGrpSpPr/>
          <p:nvPr userDrawn="1"/>
        </p:nvGrpSpPr>
        <p:grpSpPr>
          <a:xfrm>
            <a:off x="4210693" y="2418297"/>
            <a:ext cx="3609610" cy="1715620"/>
            <a:chOff x="4210693" y="2418297"/>
            <a:chExt cx="3609610" cy="17156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33375A-CD0E-2243-A8E4-BAF3F7F02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210693" y="2418297"/>
              <a:ext cx="1715620" cy="171562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9E0177-8BD3-8248-A2B4-C45AFD828371}"/>
                </a:ext>
              </a:extLst>
            </p:cNvPr>
            <p:cNvGrpSpPr/>
            <p:nvPr userDrawn="1"/>
          </p:nvGrpSpPr>
          <p:grpSpPr>
            <a:xfrm>
              <a:off x="5898761" y="2513498"/>
              <a:ext cx="1921542" cy="1529370"/>
              <a:chOff x="5977288" y="1722922"/>
              <a:chExt cx="5650030" cy="449690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818F50-6CAD-6145-B61C-CE4D2F334CE3}"/>
                  </a:ext>
                </a:extLst>
              </p:cNvPr>
              <p:cNvSpPr/>
              <p:nvPr userDrawn="1"/>
            </p:nvSpPr>
            <p:spPr>
              <a:xfrm>
                <a:off x="5977288" y="1722922"/>
                <a:ext cx="5650030" cy="449690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03370DA-0EE3-CF4F-81E7-8390A6CFF6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6058300" y="1831670"/>
                <a:ext cx="5486400" cy="426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84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8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8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79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EC5C-B094-1F4A-BD0C-322EF9FF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50F59-B8B7-2347-B0FD-4D83BE1A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D0E-9501-6146-B9D4-951168E7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08691-7E50-0048-AD0E-F6D1C249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9356-519A-5042-BD31-CB473567F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0D9B37-2296-5D4E-94A7-73A16AC9DE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51" r:id="rId4"/>
    <p:sldLayoutId id="2147483652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7B91-3DDA-4D42-9EB2-B81F8BFD4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7E011-4DFB-3441-ABAB-7F715EB12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4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4624-5674-8B45-B615-C07BDE0E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7A2C3-F3F9-1742-A854-5A2509029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0595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6701-7E4C-6D42-B179-C37CDE8A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16C55-2EA0-6145-937D-FA6E310DC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03A9-6EBC-BC45-A2F9-FB711A55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FD696-BAAD-1F45-9665-646C7C0F76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6F8B5-18FC-4949-BB26-0A5BF9321E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C708-64F3-634A-9624-AE1471C1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9CC0-1B7F-C04C-A94F-A915015F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860" y="4329112"/>
            <a:ext cx="9108855" cy="12020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9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E0C97"/>
      </a:dk2>
      <a:lt2>
        <a:srgbClr val="FAD300"/>
      </a:lt2>
      <a:accent1>
        <a:srgbClr val="5A042C"/>
      </a:accent1>
      <a:accent2>
        <a:srgbClr val="78990F"/>
      </a:accent2>
      <a:accent3>
        <a:srgbClr val="A5A5A5"/>
      </a:accent3>
      <a:accent4>
        <a:srgbClr val="FFC000"/>
      </a:accent4>
      <a:accent5>
        <a:srgbClr val="2772B8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Roles in Making Assistive Technology Work for Students</dc:title>
  <dc:creator>Wojcik, Brian</dc:creator>
  <cp:lastModifiedBy>Microsoft Office User</cp:lastModifiedBy>
  <cp:revision>27</cp:revision>
  <dcterms:created xsi:type="dcterms:W3CDTF">2019-11-20T12:23:54Z</dcterms:created>
  <dcterms:modified xsi:type="dcterms:W3CDTF">2020-01-07T14:40:28Z</dcterms:modified>
</cp:coreProperties>
</file>